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2" r:id="rId9"/>
    <p:sldId id="263" r:id="rId10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channel/UCVJHYBxhlqBOx606NNyaNAw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Communication </a:t>
            </a:r>
            <a:br>
              <a:rPr lang="en-US" dirty="0"/>
            </a:br>
            <a:r>
              <a:rPr lang="en-US" dirty="0"/>
              <a:t>improvements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KentuckY</a:t>
            </a:r>
            <a:r>
              <a:rPr lang="en-US" dirty="0"/>
              <a:t> and Indiana mortgage bankers associations</a:t>
            </a:r>
          </a:p>
        </p:txBody>
      </p:sp>
    </p:spTree>
    <p:extLst>
      <p:ext uri="{BB962C8B-B14F-4D97-AF65-F5344CB8AC3E}">
        <p14:creationId xmlns:p14="http://schemas.microsoft.com/office/powerpoint/2010/main" val="224356897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FBD403-6FD6-4BC2-8005-CBAF99C1C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Improving Facebook Presence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56A258-4BAE-46BD-830E-41B9782A4B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u="sng" dirty="0"/>
              <a:t>IMBA</a:t>
            </a:r>
            <a:r>
              <a:rPr lang="en-US" sz="2800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E4E4E-0E8B-4698-B109-9AC896BF2C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Update the “About” Content</a:t>
            </a:r>
          </a:p>
          <a:p>
            <a:pPr lvl="1"/>
            <a:r>
              <a:rPr lang="en-US" dirty="0"/>
              <a:t>Add a phone #</a:t>
            </a:r>
          </a:p>
          <a:p>
            <a:pPr lvl="1"/>
            <a:r>
              <a:rPr lang="en-US" dirty="0"/>
              <a:t>Include hours of operation</a:t>
            </a:r>
          </a:p>
          <a:p>
            <a:pPr lvl="1"/>
            <a:r>
              <a:rPr lang="en-US" dirty="0"/>
              <a:t>Add an email address to the contact information </a:t>
            </a:r>
          </a:p>
          <a:p>
            <a:r>
              <a:rPr lang="en-US" dirty="0"/>
              <a:t>Post more frequently about upcoming events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DEB8D0B-3D88-431E-8B1C-7532613F1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u="sng" dirty="0"/>
              <a:t>MBAK</a:t>
            </a:r>
            <a:r>
              <a:rPr lang="en-US" sz="2800" dirty="0"/>
              <a:t> 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B4478C-ED70-48DD-B4E8-45C66562943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Add an “About” section</a:t>
            </a:r>
          </a:p>
          <a:p>
            <a:pPr lvl="1"/>
            <a:r>
              <a:rPr lang="en-US" dirty="0"/>
              <a:t>Tell about the organization</a:t>
            </a:r>
          </a:p>
          <a:p>
            <a:pPr lvl="1"/>
            <a:r>
              <a:rPr lang="en-US" dirty="0"/>
              <a:t>Include a FAQ section </a:t>
            </a:r>
          </a:p>
          <a:p>
            <a:pPr lvl="1"/>
            <a:r>
              <a:rPr lang="en-US" dirty="0"/>
              <a:t>Add a phone #</a:t>
            </a:r>
          </a:p>
          <a:p>
            <a:r>
              <a:rPr lang="en-US" dirty="0"/>
              <a:t>Post more frequently about upcoming events</a:t>
            </a:r>
          </a:p>
          <a:p>
            <a:pPr lvl="1"/>
            <a:r>
              <a:rPr lang="en-US" dirty="0"/>
              <a:t>Try to have a minimum of 2 posts a month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4556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0BE9-6F92-4B0C-AD70-A2871B5EA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390" y="138222"/>
            <a:ext cx="9144000" cy="1309023"/>
          </a:xfrm>
        </p:spPr>
        <p:txBody>
          <a:bodyPr/>
          <a:lstStyle/>
          <a:p>
            <a:r>
              <a:rPr lang="en-US" dirty="0"/>
              <a:t>YouTube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90AA7-E679-49D8-A0C4-333BB2448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71600"/>
            <a:ext cx="9144000" cy="93566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Ways to Improve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https://www.youtube.com/channel/UCVJHYBxhlqBOx606NNyaNAw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D2FEB9-8C64-4C6E-89BF-89D1BCE8990F}"/>
              </a:ext>
            </a:extLst>
          </p:cNvPr>
          <p:cNvSpPr txBox="1"/>
          <p:nvPr/>
        </p:nvSpPr>
        <p:spPr>
          <a:xfrm>
            <a:off x="2002465" y="2429550"/>
            <a:ext cx="81870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There are not many views on the videos available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	Need to advertise more so people know the channel is available. Use other social media platforms such as Facebook or LinkedIn to get the word out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	Get people to subscribe</a:t>
            </a:r>
          </a:p>
          <a:p>
            <a:pPr lvl="1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F7F6DB-B58B-4801-AF51-268E85F25E09}"/>
              </a:ext>
            </a:extLst>
          </p:cNvPr>
          <p:cNvSpPr txBox="1"/>
          <p:nvPr/>
        </p:nvSpPr>
        <p:spPr>
          <a:xfrm>
            <a:off x="2002465" y="3784978"/>
            <a:ext cx="7779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We need to be consistent and post more videos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Can we record and post the presentations received in our modules?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Offer monthly videos with updates on changes, upcoming events, etc.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311983-1821-44AB-BF12-69C945081CE9}"/>
              </a:ext>
            </a:extLst>
          </p:cNvPr>
          <p:cNvSpPr txBox="1"/>
          <p:nvPr/>
        </p:nvSpPr>
        <p:spPr>
          <a:xfrm>
            <a:off x="2083981" y="5140406"/>
            <a:ext cx="7697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  We need to interact more when videos are posted		    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 Make comments on videos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 Respond to other people's comments</a:t>
            </a:r>
          </a:p>
        </p:txBody>
      </p:sp>
    </p:spTree>
    <p:extLst>
      <p:ext uri="{BB962C8B-B14F-4D97-AF65-F5344CB8AC3E}">
        <p14:creationId xmlns:p14="http://schemas.microsoft.com/office/powerpoint/2010/main" val="44496571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Linkedin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458" y="1678486"/>
            <a:ext cx="9291215" cy="415864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Increase content</a:t>
            </a:r>
          </a:p>
          <a:p>
            <a:pPr lvl="1"/>
            <a:r>
              <a:rPr lang="en-US" dirty="0"/>
              <a:t>Add upcoming events</a:t>
            </a:r>
          </a:p>
          <a:p>
            <a:pPr lvl="1"/>
            <a:r>
              <a:rPr lang="en-US" dirty="0"/>
              <a:t>Recent industry news</a:t>
            </a:r>
          </a:p>
          <a:p>
            <a:pPr lvl="1"/>
            <a:r>
              <a:rPr lang="en-US" dirty="0"/>
              <a:t>Post once a month at the least</a:t>
            </a:r>
          </a:p>
          <a:p>
            <a:pPr lvl="1"/>
            <a:r>
              <a:rPr lang="en-US" dirty="0"/>
              <a:t>Perhaps add a short blog relating news content in a conversational manner (more casual, less formal)</a:t>
            </a:r>
          </a:p>
          <a:p>
            <a:r>
              <a:rPr lang="en-US" dirty="0"/>
              <a:t>More focus on the members</a:t>
            </a:r>
          </a:p>
          <a:p>
            <a:pPr lvl="1"/>
            <a:r>
              <a:rPr lang="en-US" dirty="0"/>
              <a:t>Who are they &amp; why would I want to join?</a:t>
            </a:r>
          </a:p>
          <a:p>
            <a:pPr lvl="1"/>
            <a:r>
              <a:rPr lang="en-US" dirty="0"/>
              <a:t>Needs personal touch – similar to the board related posts for fun occurrences</a:t>
            </a:r>
          </a:p>
          <a:p>
            <a:r>
              <a:rPr lang="en-US" dirty="0"/>
              <a:t>Update “About” section of new page </a:t>
            </a:r>
          </a:p>
          <a:p>
            <a:pPr lvl="1"/>
            <a:r>
              <a:rPr lang="en-US" dirty="0"/>
              <a:t>What valuable resources do you offer: education, advocacy, and networking</a:t>
            </a:r>
          </a:p>
          <a:p>
            <a:r>
              <a:rPr lang="en-US" dirty="0"/>
              <a:t>Open up the group to the public to gain more followers and interest</a:t>
            </a:r>
          </a:p>
          <a:p>
            <a:pPr lvl="1"/>
            <a:r>
              <a:rPr lang="en-US" dirty="0"/>
              <a:t>Include other Social Media links on the page in a conspicuous space</a:t>
            </a:r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0277" y="3196135"/>
            <a:ext cx="3383852" cy="298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53758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51578" y="328629"/>
            <a:ext cx="9291215" cy="911448"/>
          </a:xfrm>
        </p:spPr>
        <p:txBody>
          <a:bodyPr/>
          <a:lstStyle/>
          <a:p>
            <a:r>
              <a:rPr lang="en-US" dirty="0"/>
              <a:t>Website – Contact Us/Find us on the Web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51579" y="977030"/>
            <a:ext cx="9291215" cy="4972833"/>
          </a:xfrm>
        </p:spPr>
        <p:txBody>
          <a:bodyPr>
            <a:normAutofit/>
          </a:bodyPr>
          <a:lstStyle/>
          <a:p>
            <a:r>
              <a:rPr lang="en-US" sz="1600" dirty="0"/>
              <a:t>Currently, the “Contact Us” section of the website has the HQ address, office phone, and email. While </a:t>
            </a:r>
            <a:r>
              <a:rPr lang="en-US" sz="1800" dirty="0"/>
              <a:t>this</a:t>
            </a:r>
            <a:r>
              <a:rPr lang="en-US" sz="1600" dirty="0"/>
              <a:t> is sufficient information to contact the IMBA,  we can bring it more up-to-date with our presence elsewhere on the internet and social media.</a:t>
            </a:r>
          </a:p>
          <a:p>
            <a:r>
              <a:rPr lang="en-US" sz="1600" dirty="0"/>
              <a:t>I propose an interactive contact us page – similar to some realtor’s websites – that gives the option to send emails directly to the </a:t>
            </a:r>
            <a:r>
              <a:rPr lang="en-US" sz="1600" dirty="0" err="1"/>
              <a:t>ExecDir</a:t>
            </a:r>
            <a:r>
              <a:rPr lang="en-US" sz="1600" dirty="0"/>
              <a:t> email address. This not only gives a cleaner look to the site, but also allows the leadership team to receive a form including contact information for anyone who requests information.</a:t>
            </a:r>
          </a:p>
          <a:p>
            <a:r>
              <a:rPr lang="en-US" sz="1600" dirty="0"/>
              <a:t>Additionally, on either the same contact page, or on the home landing page, we should add an RSS feed that is linked to all forms of social media. This accomplishes two things:</a:t>
            </a:r>
          </a:p>
          <a:p>
            <a:pPr lvl="1"/>
            <a:r>
              <a:rPr lang="en-US" sz="1200" dirty="0"/>
              <a:t>Allows individuals who visit the page to keep up with current goings-on in the IMBA across Facebook, LinkedIn, and (possibly) Twitter.</a:t>
            </a:r>
          </a:p>
          <a:p>
            <a:pPr lvl="1"/>
            <a:r>
              <a:rPr lang="en-US" sz="1200" dirty="0"/>
              <a:t>Shows the IMBA’s presence on all of these sites, and gives easy access – just a click away – to follow and interact with those pages to anyone who may not know that we can connect in those ways. </a:t>
            </a:r>
          </a:p>
          <a:p>
            <a:r>
              <a:rPr lang="en-US" sz="1600" dirty="0"/>
              <a:t>Making the website more streamlined and modernized in this way will help visitors to the page more easily access ways to get in touch with, and contact the IMBA.</a:t>
            </a:r>
          </a:p>
        </p:txBody>
      </p:sp>
    </p:spTree>
    <p:extLst>
      <p:ext uri="{BB962C8B-B14F-4D97-AF65-F5344CB8AC3E}">
        <p14:creationId xmlns:p14="http://schemas.microsoft.com/office/powerpoint/2010/main" val="13348246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A12094-AF44-43FF-8422-F713F08BA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Continued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4F619C-622D-48B6-8E3B-50AD42EC6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65962"/>
            <a:ext cx="9291215" cy="4208745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Forums Section - Changing to a Blog Section may be better for the Indiana Website and add this to the Kentucky Website. I found the Blog Section on the California Website to be of interest. Their articles were once a month. The Forums section did not really have much participation whereas a blog article may prompt someone to read it like when I reviewed the CA Website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Consumer Information Section IN – Adding more links and descriptions for new programs/associations that would help with new home ownership. This may be able to be incorporated with a Helpful Links Tab (MBAKY Website) as shown in the next slide.</a:t>
            </a:r>
          </a:p>
          <a:p>
            <a:r>
              <a:rPr lang="en-US" sz="1800" b="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Career Information – Simplify or provide an employer section, similar to the California Website as shown in the next slide. This could also include perhaps a link to either add internships by employers or for students who may be interested in internships to add their contact details and information for employers to review. </a:t>
            </a:r>
            <a:endParaRPr lang="en-US" sz="18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could be promoted on marketing to colleges and promoted to members and employers.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the MBA Diversity Equity and Inclusion to the IN Website – Believe this would be an addition to the website that is current in today’s environment. </a:t>
            </a:r>
          </a:p>
        </p:txBody>
      </p:sp>
    </p:spTree>
    <p:extLst>
      <p:ext uri="{BB962C8B-B14F-4D97-AF65-F5344CB8AC3E}">
        <p14:creationId xmlns:p14="http://schemas.microsoft.com/office/powerpoint/2010/main" val="3399828005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115E4-7508-4A7F-97EB-813933C80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B1376-0C83-4E23-8CFC-75170458C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up the Newsletter to have an online link for members to access.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 – Pick an organization for the newsletter to highlight, for example Habitat for Humanity or INHP or the new MBA home program. This could be incorporated with the website/Facebook or other social media outlets. This could also be alternated with a current or historical fact about Indiana/Kentucky.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6978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006C-6534-4BD7-A499-DEFE45F9E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E-Mail Enhancements:</a:t>
            </a:r>
            <a:br>
              <a:rPr lang="en-US" dirty="0"/>
            </a:br>
            <a:r>
              <a:rPr lang="en-US" dirty="0"/>
              <a:t>Current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E6911-65BE-4993-B214-751972413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Currently, the e-mails seem to be somewhat sporadic and do not offer the bountiful information found on the webpage as example.  </a:t>
            </a:r>
          </a:p>
          <a:p>
            <a:r>
              <a:rPr lang="en-US" dirty="0"/>
              <a:t>There is an abundance of information on the website regarding upcoming events and even coverage of past events. </a:t>
            </a:r>
          </a:p>
          <a:p>
            <a:r>
              <a:rPr lang="en-US" dirty="0"/>
              <a:t>A huge opportunity is missed by not utilizing this communication as all mortgage people have and use e-mail daily. </a:t>
            </a:r>
          </a:p>
          <a:p>
            <a:r>
              <a:rPr lang="en-US" dirty="0"/>
              <a:t>This could be especially important to help capture the new people coming into the mortgage world. </a:t>
            </a:r>
          </a:p>
        </p:txBody>
      </p:sp>
    </p:spTree>
    <p:extLst>
      <p:ext uri="{BB962C8B-B14F-4D97-AF65-F5344CB8AC3E}">
        <p14:creationId xmlns:p14="http://schemas.microsoft.com/office/powerpoint/2010/main" val="111109790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0A8D-D6E2-497E-92A2-C40DA656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E-Mail Enhancement:</a:t>
            </a:r>
            <a:br>
              <a:rPr lang="en-US" dirty="0"/>
            </a:br>
            <a:r>
              <a:rPr lang="en-US" dirty="0"/>
              <a:t>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0896-B3DC-4325-8FAF-86644B30C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Create a weekly e-mail to all users.</a:t>
            </a:r>
          </a:p>
          <a:p>
            <a:r>
              <a:rPr lang="en-US" dirty="0"/>
              <a:t>Be sure the e-mail covers all upcoming events, including title of the event, dates, times, costs and give more time for people to be aware and pre-register.  I think this will help grow the events as well. </a:t>
            </a:r>
          </a:p>
          <a:p>
            <a:r>
              <a:rPr lang="en-US" dirty="0"/>
              <a:t>Encourage all users who are managers to be sure to have their new employees sign up for the e-mails.  Help create excitement and get them engaged early on in their career. </a:t>
            </a:r>
          </a:p>
          <a:p>
            <a:r>
              <a:rPr lang="en-US" dirty="0"/>
              <a:t>Use e-mail to include where to find information such as the direct website, Facebook, and LinkedIn, as examples. </a:t>
            </a:r>
          </a:p>
        </p:txBody>
      </p:sp>
    </p:spTree>
    <p:extLst>
      <p:ext uri="{BB962C8B-B14F-4D97-AF65-F5344CB8AC3E}">
        <p14:creationId xmlns:p14="http://schemas.microsoft.com/office/powerpoint/2010/main" val="270553626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112</TotalTime>
  <Words>1038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Rockwell</vt:lpstr>
      <vt:lpstr>Times New Roman</vt:lpstr>
      <vt:lpstr>Gallery</vt:lpstr>
      <vt:lpstr>Communication  improvements</vt:lpstr>
      <vt:lpstr>Improving Facebook Presence</vt:lpstr>
      <vt:lpstr>YouTube</vt:lpstr>
      <vt:lpstr>Linkedin</vt:lpstr>
      <vt:lpstr>Website – Contact Us/Find us on the Web</vt:lpstr>
      <vt:lpstr>Website Continued</vt:lpstr>
      <vt:lpstr>Newsletter</vt:lpstr>
      <vt:lpstr>E-Mail Enhancements: Current findings</vt:lpstr>
      <vt:lpstr>E-Mail Enhancement: 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MBA- Future Leaders</dc:title>
  <dc:creator>Kathleen Kennedy</dc:creator>
  <cp:lastModifiedBy>Alan Thorup</cp:lastModifiedBy>
  <cp:revision>19</cp:revision>
  <cp:lastPrinted>2021-12-15T13:43:52Z</cp:lastPrinted>
  <dcterms:created xsi:type="dcterms:W3CDTF">2021-11-30T17:04:55Z</dcterms:created>
  <dcterms:modified xsi:type="dcterms:W3CDTF">2021-12-15T13:44:13Z</dcterms:modified>
</cp:coreProperties>
</file>